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8CD"/>
    <a:srgbClr val="13FFD1"/>
    <a:srgbClr val="20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50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9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50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5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57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506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6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410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95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021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551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C2EEA-FD36-8543-B0A2-CCAB842BD96A}" type="datetimeFigureOut">
              <a:rPr lang="da-DK" smtClean="0"/>
              <a:t>04-06-2013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A966-A73C-F342-8177-13281DA1E8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9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9798" y="4691255"/>
            <a:ext cx="7177535" cy="129588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endParaRPr lang="da-DK" sz="3200" dirty="0"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371600" y="5213047"/>
            <a:ext cx="6400800" cy="967619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73" y="3144770"/>
            <a:ext cx="4633550" cy="31096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felt 13"/>
          <p:cNvSpPr txBox="1"/>
          <p:nvPr/>
        </p:nvSpPr>
        <p:spPr>
          <a:xfrm>
            <a:off x="1222675" y="3896257"/>
            <a:ext cx="356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Hvordan kan vi på vores arbejdsplads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sikre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, at arbejdstiden bruges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fokuseret på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kerneopgaven, og at ressourcerne anvendes effektivt? Hvilken rolle og hvilket ansvar har medarbejderne, og hvilken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rolle og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hvilket ansvar har lederne? </a:t>
            </a:r>
            <a:endParaRPr lang="da-DK" sz="2400" dirty="0">
              <a:solidFill>
                <a:srgbClr val="FFFFFF"/>
              </a:solidFill>
            </a:endParaRPr>
          </a:p>
        </p:txBody>
      </p:sp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57" y="420753"/>
            <a:ext cx="4550526" cy="30539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felt 11"/>
          <p:cNvSpPr txBox="1"/>
          <p:nvPr/>
        </p:nvSpPr>
        <p:spPr>
          <a:xfrm>
            <a:off x="4472525" y="1288911"/>
            <a:ext cx="37062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Hvordan får vi arbejdet med kvalitet og</a:t>
            </a:r>
            <a:r>
              <a:rPr lang="da-DK" sz="2400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afbureaukratisering forankret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på vores arbejdsplads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, så både ledere og medarbejdere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er involveret og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bidrager i fællesskab? </a:t>
            </a:r>
            <a:r>
              <a:rPr lang="da-DK" sz="3000" baseline="30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30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da-DK" sz="3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30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da-DK" sz="30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73" y="496727"/>
            <a:ext cx="1961154" cy="1313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4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4658" y="2032000"/>
            <a:ext cx="846643" cy="1545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</a:pPr>
            <a:r>
              <a:rPr lang="da-DK" sz="3200" baseline="30000" dirty="0" smtClean="0">
                <a:latin typeface="Arial Narrow"/>
                <a:cs typeface="Arial Narrow"/>
              </a:rPr>
              <a:t/>
            </a:r>
            <a:br>
              <a:rPr lang="da-DK" sz="3200" baseline="30000" dirty="0" smtClean="0">
                <a:latin typeface="Arial Narrow"/>
                <a:cs typeface="Arial Narrow"/>
              </a:rPr>
            </a:br>
            <a:r>
              <a:rPr lang="da-DK" sz="3200" baseline="30000" dirty="0">
                <a:latin typeface="Arial Narrow"/>
                <a:cs typeface="Arial Narrow"/>
              </a:rPr>
              <a:t/>
            </a:r>
            <a:br>
              <a:rPr lang="da-DK" sz="3200" baseline="30000" dirty="0">
                <a:latin typeface="Arial Narrow"/>
                <a:cs typeface="Arial Narrow"/>
              </a:rPr>
            </a:br>
            <a:r>
              <a:rPr lang="da-DK" sz="3200" baseline="30000" dirty="0" smtClean="0">
                <a:latin typeface="Arial Narrow"/>
                <a:cs typeface="Arial Narrow"/>
              </a:rPr>
              <a:t/>
            </a:r>
            <a:br>
              <a:rPr lang="da-DK" sz="3200" baseline="30000" dirty="0" smtClean="0">
                <a:latin typeface="Arial Narrow"/>
                <a:cs typeface="Arial Narrow"/>
              </a:rPr>
            </a:br>
            <a:r>
              <a:rPr lang="da-DK" sz="3200" baseline="30000" dirty="0">
                <a:latin typeface="Arial Narrow"/>
                <a:cs typeface="Arial Narrow"/>
              </a:rPr>
              <a:t/>
            </a:r>
            <a:br>
              <a:rPr lang="da-DK" sz="3200" baseline="30000" dirty="0">
                <a:latin typeface="Arial Narrow"/>
                <a:cs typeface="Arial Narrow"/>
              </a:rPr>
            </a:br>
            <a:r>
              <a:rPr lang="da-DK" sz="3200" baseline="30000" dirty="0" smtClean="0">
                <a:latin typeface="Arial Narrow"/>
                <a:cs typeface="Arial Narrow"/>
              </a:rPr>
              <a:t/>
            </a:r>
            <a:br>
              <a:rPr lang="da-DK" sz="3200" baseline="30000" dirty="0" smtClean="0">
                <a:latin typeface="Arial Narrow"/>
                <a:cs typeface="Arial Narrow"/>
              </a:rPr>
            </a:br>
            <a:endParaRPr lang="da-DK" sz="3200" dirty="0"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371600" y="5213047"/>
            <a:ext cx="6400800" cy="967619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310" y="487332"/>
            <a:ext cx="2031790" cy="1360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34" y="487332"/>
            <a:ext cx="4633550" cy="31096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felt 10"/>
          <p:cNvSpPr txBox="1"/>
          <p:nvPr/>
        </p:nvSpPr>
        <p:spPr>
          <a:xfrm>
            <a:off x="1098776" y="1259469"/>
            <a:ext cx="3563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Er der barrierer i forhold til at gøre det, vi gerne vil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?</a:t>
            </a:r>
          </a:p>
          <a:p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Hvem – hvilket niveau, hvilken myndighed – har kompetencerne til at gøre noget ved det?</a:t>
            </a:r>
            <a:b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214" y="3283168"/>
            <a:ext cx="4299739" cy="315560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felt 12"/>
          <p:cNvSpPr txBox="1"/>
          <p:nvPr/>
        </p:nvSpPr>
        <p:spPr>
          <a:xfrm>
            <a:off x="4718488" y="4118810"/>
            <a:ext cx="3559836" cy="399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Hvilke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initiativer har vi allerede iværksat,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der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understøtter arbejdet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med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kvalitet og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afbureaukratisering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? </a:t>
            </a:r>
            <a:endParaRPr lang="da-DK" sz="2400" baseline="30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endParaRPr lang="da-DK" sz="2400" baseline="300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Hvad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vil vi gerne gøre mere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/mindre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af </a:t>
            </a: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da-DK" sz="2400" baseline="30000" dirty="0" smtClean="0">
                <a:solidFill>
                  <a:schemeClr val="bg1"/>
                </a:solidFill>
                <a:latin typeface="Arial Narrow"/>
                <a:cs typeface="Arial Narrow"/>
              </a:rPr>
              <a:t>i </a:t>
            </a: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>fremtiden?</a:t>
            </a:r>
            <a:r>
              <a:rPr lang="da-DK" sz="2800" baseline="30000" dirty="0">
                <a:latin typeface="Arial Narrow"/>
                <a:cs typeface="Arial Narrow"/>
              </a:rPr>
              <a:t/>
            </a:r>
            <a:br>
              <a:rPr lang="da-DK" sz="2800" baseline="30000" dirty="0">
                <a:latin typeface="Arial Narrow"/>
                <a:cs typeface="Arial Narrow"/>
              </a:rPr>
            </a:br>
            <a:r>
              <a:rPr lang="da-DK" sz="2800" baseline="30000" dirty="0">
                <a:latin typeface="Arial Narrow"/>
                <a:cs typeface="Arial Narrow"/>
              </a:rPr>
              <a:t/>
            </a:r>
            <a:br>
              <a:rPr lang="da-DK" sz="2800" baseline="30000" dirty="0">
                <a:latin typeface="Arial Narrow"/>
                <a:cs typeface="Arial Narrow"/>
              </a:rPr>
            </a:br>
            <a:r>
              <a:rPr lang="da-DK" sz="2800" baseline="30000" dirty="0">
                <a:latin typeface="Arial Narrow"/>
                <a:cs typeface="Arial Narrow"/>
              </a:rPr>
              <a:t/>
            </a:r>
            <a:br>
              <a:rPr lang="da-DK" sz="2800" baseline="30000" dirty="0">
                <a:latin typeface="Arial Narrow"/>
                <a:cs typeface="Arial Narrow"/>
              </a:rPr>
            </a:br>
            <a:r>
              <a:rPr lang="da-DK" sz="2800" baseline="30000" dirty="0">
                <a:latin typeface="Arial Narrow"/>
                <a:cs typeface="Arial Narrow"/>
              </a:rPr>
              <a:t/>
            </a:r>
            <a:br>
              <a:rPr lang="da-DK" sz="2800" baseline="30000" dirty="0">
                <a:latin typeface="Arial Narrow"/>
                <a:cs typeface="Arial Narrow"/>
              </a:rPr>
            </a:br>
            <a:r>
              <a:rPr lang="da-DK" sz="2800" baseline="30000" dirty="0">
                <a:latin typeface="Arial Narrow"/>
                <a:cs typeface="Arial Narrow"/>
              </a:rPr>
              <a:t/>
            </a:r>
            <a:br>
              <a:rPr lang="da-DK" sz="2800" baseline="30000" dirty="0">
                <a:latin typeface="Arial Narrow"/>
                <a:cs typeface="Arial Narrow"/>
              </a:rPr>
            </a:br>
            <a:r>
              <a:rPr lang="da-DK" sz="3000" baseline="30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30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r>
              <a:rPr lang="da-DK" sz="3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30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da-DK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58" y="495088"/>
            <a:ext cx="4559946" cy="30539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41229" y="4945399"/>
            <a:ext cx="2856104" cy="104174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endParaRPr lang="da-DK" sz="2400" dirty="0"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371600" y="5987143"/>
            <a:ext cx="6400800" cy="193523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1" y="732550"/>
            <a:ext cx="1784603" cy="11981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9" y="3053024"/>
            <a:ext cx="4633550" cy="31096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felt 11"/>
          <p:cNvSpPr txBox="1"/>
          <p:nvPr/>
        </p:nvSpPr>
        <p:spPr>
          <a:xfrm>
            <a:off x="1119798" y="4134893"/>
            <a:ext cx="35637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kan vi gøre for at tænke i anderledes, smartere og mere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effektive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løsninger? </a:t>
            </a:r>
            <a:endParaRPr lang="da-DK" sz="2400" dirty="0">
              <a:solidFill>
                <a:srgbClr val="FFFFFF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4555125" y="1560319"/>
            <a:ext cx="3706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kan vi gøre for, at arbejdstilrettelæggelse, arbejdsgange og samarbejde bidrager til en øget kvalitet i forhold til patienten?</a:t>
            </a:r>
            <a:r>
              <a:rPr lang="da-DK" sz="2400" dirty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da-DK" sz="2400" dirty="0">
                <a:solidFill>
                  <a:srgbClr val="FFFFFF"/>
                </a:solidFill>
                <a:latin typeface="Arial Narrow"/>
                <a:cs typeface="Arial Narrow"/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2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110" y="3175247"/>
            <a:ext cx="4415259" cy="30570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44" y="657053"/>
            <a:ext cx="4444000" cy="310320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0795" y="2552095"/>
            <a:ext cx="1916538" cy="2767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endParaRPr lang="da-DK" sz="3200" dirty="0"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4739134" y="3985051"/>
            <a:ext cx="3458846" cy="2195616"/>
          </a:xfrm>
        </p:spPr>
        <p:txBody>
          <a:bodyPr>
            <a:normAutofit/>
          </a:bodyPr>
          <a:lstStyle/>
          <a:p>
            <a:pPr algn="l"/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Hvilke kompetencer og hvilken læring i organisationen – ledere og medarbejdere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på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tværs - understøtter en øget kvalitet for patienterne? </a:t>
            </a:r>
          </a:p>
          <a:p>
            <a:pPr algn="l"/>
            <a:endParaRPr lang="da-DK" sz="2400" dirty="0">
              <a:solidFill>
                <a:srgbClr val="FFFFFF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735" y="657053"/>
            <a:ext cx="1774035" cy="11910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felt 12"/>
          <p:cNvSpPr txBox="1"/>
          <p:nvPr/>
        </p:nvSpPr>
        <p:spPr>
          <a:xfrm>
            <a:off x="1088601" y="1677074"/>
            <a:ext cx="3563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skal der til for at sikre, at krav til dokumentation og registreringer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er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med til at øge kvaliteten i arbejdet for patienterne?</a:t>
            </a:r>
            <a:b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4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43323" y="4305285"/>
            <a:ext cx="2154010" cy="168185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endParaRPr lang="da-DK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371600" y="5213047"/>
            <a:ext cx="6400800" cy="967619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59" y="557042"/>
            <a:ext cx="1784603" cy="11981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44" y="3176925"/>
            <a:ext cx="4440038" cy="31096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felt 13"/>
          <p:cNvSpPr txBox="1"/>
          <p:nvPr/>
        </p:nvSpPr>
        <p:spPr>
          <a:xfrm>
            <a:off x="1103856" y="4258794"/>
            <a:ext cx="3697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gør vi for at bidrage til, at de krav,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som vi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selv eller andre stiller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til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dokumentation og registreringer, er i tråd med aktuelle behov?</a:t>
            </a:r>
            <a:b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606" y="557042"/>
            <a:ext cx="4559946" cy="305390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felt 15"/>
          <p:cNvSpPr txBox="1"/>
          <p:nvPr/>
        </p:nvSpPr>
        <p:spPr>
          <a:xfrm>
            <a:off x="4617073" y="1622273"/>
            <a:ext cx="389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Hvad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kan vi gøre for, at regler og procedurer lægger beslag på så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få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ressourcer og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gennem-føres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med så få procedurer som muligt?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2131" y="5523567"/>
            <a:ext cx="3145202" cy="46357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endParaRPr lang="da-DK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1371600" y="5213047"/>
            <a:ext cx="6400800" cy="967619"/>
          </a:xfr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16" y="657053"/>
            <a:ext cx="4444000" cy="310320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84" y="657053"/>
            <a:ext cx="1774035" cy="119101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kstfelt 13"/>
          <p:cNvSpPr txBox="1"/>
          <p:nvPr/>
        </p:nvSpPr>
        <p:spPr>
          <a:xfrm>
            <a:off x="1202173" y="1677074"/>
            <a:ext cx="3563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gør vi med opsamlet viden om procedurer, som virker unødvendige, med henblik på enten at få dem forklaret eller afviklet?</a:t>
            </a:r>
            <a:b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</a:br>
            <a: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  <a:t/>
            </a:r>
            <a:br>
              <a:rPr lang="da-DK" sz="2400" baseline="30000" dirty="0">
                <a:solidFill>
                  <a:schemeClr val="bg1"/>
                </a:solidFill>
                <a:latin typeface="Arial Narrow"/>
                <a:cs typeface="Arial Narrow"/>
              </a:rPr>
            </a:br>
            <a:endParaRPr lang="da-DK" sz="2400" dirty="0">
              <a:solidFill>
                <a:srgbClr val="FFFFFF"/>
              </a:solidFill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241" y="3175247"/>
            <a:ext cx="4415259" cy="30570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Undertitel 7"/>
          <p:cNvSpPr txBox="1">
            <a:spLocks/>
          </p:cNvSpPr>
          <p:nvPr/>
        </p:nvSpPr>
        <p:spPr>
          <a:xfrm>
            <a:off x="4781265" y="4140095"/>
            <a:ext cx="3458846" cy="204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Hvad gør andre for at forankre arbejdet med at sikre kvalitet og en bedre </a:t>
            </a:r>
            <a:r>
              <a:rPr lang="da-DK" sz="2400" baseline="30000" dirty="0" smtClean="0">
                <a:solidFill>
                  <a:srgbClr val="FFFFFF"/>
                </a:solidFill>
                <a:latin typeface="Arial Narrow"/>
                <a:cs typeface="Arial Narrow"/>
              </a:rPr>
              <a:t>ressource-anvendelse </a:t>
            </a:r>
            <a:r>
              <a:rPr lang="da-DK" sz="2400" baseline="30000" dirty="0">
                <a:solidFill>
                  <a:srgbClr val="FFFFFF"/>
                </a:solidFill>
                <a:latin typeface="Arial Narrow"/>
                <a:cs typeface="Arial Narrow"/>
              </a:rPr>
              <a:t>i arbejdet - og hvad kan vi lære af det? </a:t>
            </a:r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253</Words>
  <Application>Microsoft Office PowerPoint</Application>
  <PresentationFormat>Skærmshow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Kontortema</vt:lpstr>
      <vt:lpstr>PowerPoint-præsentation</vt:lpstr>
      <vt:lpstr>     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får vi arbejdet med kvalitet og  afbureaukratisering forankret på vores arbejdsplads,  så både ledere og medarbejdere er involveret og bidrager i fællesskab?</dc:title>
  <dc:creator>Maria Knappe</dc:creator>
  <cp:lastModifiedBy>Anette Zester</cp:lastModifiedBy>
  <cp:revision>56</cp:revision>
  <cp:lastPrinted>2013-05-27T10:51:23Z</cp:lastPrinted>
  <dcterms:created xsi:type="dcterms:W3CDTF">2013-04-05T14:14:38Z</dcterms:created>
  <dcterms:modified xsi:type="dcterms:W3CDTF">2013-06-04T12:00:32Z</dcterms:modified>
</cp:coreProperties>
</file>